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6" r:id="rId3"/>
    <p:sldId id="268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2793" autoAdjust="0"/>
  </p:normalViewPr>
  <p:slideViewPr>
    <p:cSldViewPr>
      <p:cViewPr varScale="1">
        <p:scale>
          <a:sx n="88" d="100"/>
          <a:sy n="88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r>
              <a:rPr lang="ru-RU" dirty="0" smtClean="0"/>
              <a:t> Проект: </a:t>
            </a:r>
            <a:br>
              <a:rPr lang="ru-RU" dirty="0" smtClean="0"/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«Мир </a:t>
            </a:r>
            <a:r>
              <a:rPr lang="ru-RU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сенсорики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» 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Группа раннего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возраста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«Цыплята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857628"/>
            <a:ext cx="3969232" cy="1285884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Подготовила воспитатель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Казанцева Наталья Васильевна      </a:t>
            </a:r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0648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8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97" y="1417638"/>
            <a:ext cx="3365091" cy="25269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сенсорными коробками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407975"/>
            <a:ext cx="3293083" cy="2479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20" y="4149080"/>
            <a:ext cx="3330837" cy="2507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988" y="4160199"/>
            <a:ext cx="3275215" cy="2479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2560638"/>
            <a:ext cx="3495238" cy="2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808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9453"/>
            <a:ext cx="2761905" cy="2076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528" y="266432"/>
            <a:ext cx="2815226" cy="21192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078" y="305082"/>
            <a:ext cx="2763882" cy="20805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56195"/>
            <a:ext cx="2761905" cy="20714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9078" y="2478287"/>
            <a:ext cx="2763882" cy="2072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8612" y="2478287"/>
            <a:ext cx="2818141" cy="21136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32829"/>
            <a:ext cx="2761905" cy="2071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9078" y="4730303"/>
            <a:ext cx="2699792" cy="2024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9203" y="4705706"/>
            <a:ext cx="2699792" cy="20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620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на </a:t>
            </a:r>
            <a:r>
              <a:rPr lang="ru-RU" dirty="0" err="1" smtClean="0"/>
              <a:t>банерной</a:t>
            </a:r>
            <a:r>
              <a:rPr lang="ru-RU" dirty="0" smtClean="0"/>
              <a:t> основе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28757"/>
            <a:ext cx="2117885" cy="2820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415997"/>
            <a:ext cx="2106590" cy="2805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774" y="1436142"/>
            <a:ext cx="3666100" cy="276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38721" y="4357291"/>
            <a:ext cx="2361781" cy="2639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6374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01" y="0"/>
            <a:ext cx="8929718" cy="1143000"/>
          </a:xfrm>
        </p:spPr>
        <p:txBody>
          <a:bodyPr/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5800" y="29203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chemeClr val="hlink"/>
                </a:solidFill>
              </a:rPr>
              <a:t>Спасибо </a:t>
            </a:r>
            <a:r>
              <a:rPr lang="ru-RU" b="1" smtClean="0">
                <a:solidFill>
                  <a:schemeClr val="hlink"/>
                </a:solidFill>
              </a:rPr>
              <a:t>за внимание!</a:t>
            </a:r>
            <a:endParaRPr lang="ru-RU" b="1" dirty="0" smtClean="0">
              <a:solidFill>
                <a:schemeClr val="hlink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600201"/>
            <a:ext cx="5482952" cy="34129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 проекта: Создание условий для организации работы, направленной на повышение уровня сенсорного развития детей раннего возраста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 проекта: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Создать спокойную игровую среду для организации игр по сенсорному развитию детей;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Разработать методическое сопровождение к организации игр по сенсорному воспитанию детей раннего возраста;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Приобщить родителей к организации игр в семье, изготовлению игр.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61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8143932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Сенсорное развитие происходит в различных видах детской деятельности. 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Содержимое 4" descr="142899607844de6ed42d0a7b2e65d3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19" y="1714488"/>
            <a:ext cx="2549267" cy="1928826"/>
          </a:xfrm>
        </p:spPr>
      </p:pic>
      <p:pic>
        <p:nvPicPr>
          <p:cNvPr id="6" name="Рисунок 5" descr="82e9f583cc2322dce110d6c473.jpg"/>
          <p:cNvPicPr>
            <a:picLocks noChangeAspect="1"/>
          </p:cNvPicPr>
          <p:nvPr/>
        </p:nvPicPr>
        <p:blipFill>
          <a:blip r:embed="rId3" cstate="print"/>
          <a:srcRect l="4613" r="12344"/>
          <a:stretch>
            <a:fillRect/>
          </a:stretch>
        </p:blipFill>
        <p:spPr>
          <a:xfrm>
            <a:off x="3214678" y="1928802"/>
            <a:ext cx="2571768" cy="2571744"/>
          </a:xfrm>
          <a:prstGeom prst="rect">
            <a:avLst/>
          </a:prstGeom>
        </p:spPr>
      </p:pic>
      <p:pic>
        <p:nvPicPr>
          <p:cNvPr id="7" name="Рисунок 6" descr="10923_html_1f310b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143116"/>
            <a:ext cx="2485475" cy="1936054"/>
          </a:xfrm>
          <a:prstGeom prst="rect">
            <a:avLst/>
          </a:prstGeom>
        </p:spPr>
      </p:pic>
      <p:pic>
        <p:nvPicPr>
          <p:cNvPr id="8" name="Рисунок 7" descr="blago-vech-fill-190x1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286256"/>
            <a:ext cx="2500330" cy="2285992"/>
          </a:xfrm>
          <a:prstGeom prst="rect">
            <a:avLst/>
          </a:prstGeom>
        </p:spPr>
      </p:pic>
      <p:pic>
        <p:nvPicPr>
          <p:cNvPr id="9" name="Рисунок 8" descr="opy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4286256"/>
            <a:ext cx="2286016" cy="2232983"/>
          </a:xfrm>
          <a:prstGeom prst="rect">
            <a:avLst/>
          </a:prstGeom>
        </p:spPr>
      </p:pic>
      <p:pic>
        <p:nvPicPr>
          <p:cNvPr id="10" name="Рисунок 9" descr="31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4714884"/>
            <a:ext cx="28575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Создавала дидактические, настольные</a:t>
            </a:r>
            <a:r>
              <a:rPr lang="ru-RU" dirty="0"/>
              <a:t> </a:t>
            </a:r>
            <a:r>
              <a:rPr lang="ru-RU" dirty="0" smtClean="0"/>
              <a:t> игры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285681" y="5143739"/>
            <a:ext cx="305969" cy="2294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713" y="1753403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284984"/>
            <a:ext cx="4332292" cy="3249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3128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356992"/>
            <a:ext cx="298376" cy="1676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4844" y="2327455"/>
            <a:ext cx="4437112" cy="3327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420888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177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4638"/>
            <a:ext cx="4139952" cy="3104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696" y="272326"/>
            <a:ext cx="4139952" cy="3104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260" y="3727341"/>
            <a:ext cx="4174212" cy="3130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3704" y="3727340"/>
            <a:ext cx="4174212" cy="3130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7798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59" y="274638"/>
            <a:ext cx="5199481" cy="2920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744" y="3501008"/>
            <a:ext cx="4257298" cy="3188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42" y="3501008"/>
            <a:ext cx="4279357" cy="3188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063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4638"/>
            <a:ext cx="3057099" cy="4060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503" y="274638"/>
            <a:ext cx="5389978" cy="4060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961190"/>
            <a:ext cx="4896544" cy="2896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002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2" y="620688"/>
            <a:ext cx="4225646" cy="56266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607" y="620688"/>
            <a:ext cx="4236044" cy="56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01004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Возрастные особенности детей третьего года жизни</Template>
  <TotalTime>2276</TotalTime>
  <Words>32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Возрастные особенности детей третьего года жизни</vt:lpstr>
      <vt:lpstr> Проект:  «Мир сенсорики»  Группа раннего возраста «Цыплята»</vt:lpstr>
      <vt:lpstr>Слайд 2</vt:lpstr>
      <vt:lpstr>Сенсорное развитие происходит в различных видах детской деятельности. </vt:lpstr>
      <vt:lpstr>Создавала дидактические, настольные  игры</vt:lpstr>
      <vt:lpstr>Слайд 5</vt:lpstr>
      <vt:lpstr>Слайд 6</vt:lpstr>
      <vt:lpstr>Слайд 7</vt:lpstr>
      <vt:lpstr>Слайд 8</vt:lpstr>
      <vt:lpstr>Слайд 9</vt:lpstr>
      <vt:lpstr>Игры с сенсорными коробками</vt:lpstr>
      <vt:lpstr>Слайд 11</vt:lpstr>
      <vt:lpstr>Игры на банерной основе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 2 – 3 лет.</dc:title>
  <dc:creator>Б.П.Г.</dc:creator>
  <cp:lastModifiedBy>1</cp:lastModifiedBy>
  <cp:revision>90</cp:revision>
  <dcterms:created xsi:type="dcterms:W3CDTF">2013-11-18T18:26:32Z</dcterms:created>
  <dcterms:modified xsi:type="dcterms:W3CDTF">2024-12-04T07:11:39Z</dcterms:modified>
</cp:coreProperties>
</file>